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5143500" type="screen16x9"/>
  <p:notesSz cx="6858000" cy="9144000"/>
  <p:embeddedFontLs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rry Chen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6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only code we need to worry about is the map task the jobs and the reduce task, everything else is taken care of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Talk a little more about pig script since that’s our demonstration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 what’s a common aspect across all computers?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So.. Let’s talk about a common aspect of computing, Hadoop was built to keep computer failures in mind.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Transition to the type of data that we get everyday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data can be described with these three words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With this example in mind, there’s three different words that describe big data, the amount of assignments you get, the type, and how fast you complete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Bring it back to the analogy and talk about the more efficient method from analogy slide.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Keep this short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IDK how to do this one, the executable part is right, idk about the first bullet point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4200"/>
            </a:lvl1pPr>
            <a:lvl2pPr lvl="1" algn="ctr" rtl="0">
              <a:spcBef>
                <a:spcPts val="0"/>
              </a:spcBef>
              <a:buSzPct val="100000"/>
              <a:defRPr sz="4200"/>
            </a:lvl2pPr>
            <a:lvl3pPr lvl="2" algn="ctr" rtl="0">
              <a:spcBef>
                <a:spcPts val="0"/>
              </a:spcBef>
              <a:buSzPct val="100000"/>
              <a:defRPr sz="4200"/>
            </a:lvl3pPr>
            <a:lvl4pPr lvl="3" algn="ctr" rtl="0">
              <a:spcBef>
                <a:spcPts val="0"/>
              </a:spcBef>
              <a:buSzPct val="100000"/>
              <a:defRPr sz="4200"/>
            </a:lvl4pPr>
            <a:lvl5pPr lvl="4" algn="ctr" rtl="0">
              <a:spcBef>
                <a:spcPts val="0"/>
              </a:spcBef>
              <a:buSzPct val="100000"/>
              <a:defRPr sz="4200"/>
            </a:lvl5pPr>
            <a:lvl6pPr lvl="5" algn="ctr" rtl="0">
              <a:spcBef>
                <a:spcPts val="0"/>
              </a:spcBef>
              <a:buSzPct val="100000"/>
              <a:defRPr sz="4200"/>
            </a:lvl6pPr>
            <a:lvl7pPr lvl="6" algn="ctr" rtl="0">
              <a:spcBef>
                <a:spcPts val="0"/>
              </a:spcBef>
              <a:buSzPct val="100000"/>
              <a:defRPr sz="4200"/>
            </a:lvl7pPr>
            <a:lvl8pPr lvl="7" algn="ctr" rtl="0">
              <a:spcBef>
                <a:spcPts val="0"/>
              </a:spcBef>
              <a:buSzPct val="100000"/>
              <a:defRPr sz="4200"/>
            </a:lvl8pPr>
            <a:lvl9pPr lvl="8" algn="ctr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hortonworks.com/products/sandbox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ubuntu.com/download/deskto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lottingsuccess.com/hadoop-101-important-terms-explained-0314/" TargetMode="External"/><Relationship Id="rId3" Type="http://schemas.openxmlformats.org/officeDocument/2006/relationships/hyperlink" Target="https://www.youtube.com/watch?v=xWgdny19yQ4" TargetMode="External"/><Relationship Id="rId7" Type="http://schemas.openxmlformats.org/officeDocument/2006/relationships/hyperlink" Target="https://hadoop.apache.org/docs/stable/hadoop-mapreduce-client/hadoop-mapreduce-client-core/MapReduceTutorial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glennklockwood.com/data-intensive/hadoop/overview.html" TargetMode="External"/><Relationship Id="rId5" Type="http://schemas.openxmlformats.org/officeDocument/2006/relationships/hyperlink" Target="https://www.youtube.com/watch?v=DLutRT6K2rM" TargetMode="External"/><Relationship Id="rId4" Type="http://schemas.openxmlformats.org/officeDocument/2006/relationships/hyperlink" Target="https://www.youtube.com/watch?v=Pq3OyQO-l3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354450" y="3350000"/>
            <a:ext cx="8589000" cy="795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Welcome to Intro to Hadoop</a:t>
            </a:r>
            <a:r>
              <a:rPr lang="en" dirty="0"/>
              <a:t>				</a:t>
            </a:r>
            <a:r>
              <a:rPr lang="en" sz="2400" dirty="0"/>
              <a:t>Presented by: Jerry Chen						         		 Chris Kim </a:t>
            </a:r>
            <a:br>
              <a:rPr lang="en" sz="2400" dirty="0"/>
            </a:br>
            <a:r>
              <a:rPr lang="en" sz="2400" dirty="0"/>
              <a:t>					 Jackson Davis 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449" y="238400"/>
            <a:ext cx="5931900" cy="19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311700" y="1106400"/>
            <a:ext cx="8520600" cy="346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 b="1" dirty="0">
                <a:latin typeface="Times New Roman"/>
                <a:ea typeface="Times New Roman"/>
                <a:cs typeface="Times New Roman"/>
                <a:sym typeface="Times New Roman"/>
              </a:rPr>
              <a:t>Map Phase: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Input data is copied and split into a large number of fragments with map tasks. Taken care of by Hadoop’s ecosystem.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Distributing: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Map tasks are distributed across cluster of computer units.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Processing: 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Each unit uses map tasks to process data and create immediate key-value pairs.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Sorting: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The pairs are sorted by keys and partitioned into fragments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b="1" dirty="0">
                <a:latin typeface="Times New Roman"/>
                <a:ea typeface="Times New Roman"/>
                <a:cs typeface="Times New Roman"/>
                <a:sym typeface="Times New Roman"/>
              </a:rPr>
              <a:t>Reduce Phase: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Each unit reduces the data fragments and creates an output key-value pair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Distributing: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Reduce tasks are distributed across the cluster.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Processing: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The reduce tasks write the outputs to HDFS when finished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Hadoop Map Reduce (YARN)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Visualizing the Process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574" y="1242499"/>
            <a:ext cx="6133950" cy="344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43364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Different Flavors of Hadoop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311700" y="1023257"/>
            <a:ext cx="8520600" cy="354561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AutoNum type="arabi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Hbase - Designed to operate on top of the Hadoop distributed file system (HDFS) for scalability, fault tolerance, and high availability. 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Written in Java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source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rabi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Hive - data warehousing application in Hadoop. 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Written in HQL (similar to SQL)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Created by facebook, but is now open source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rabi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Pig - large-scale data processing system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Written in Pig Latin (similar to Perl)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Created by Yahoo!, but is now open source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Common Idea: Provide high level languages that can be used to for large data processing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Fail Safe Management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To counteract different failures…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Slave Name Node: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Hadoop keeps multiple copies of each file and scattered amongst other nodes. When the node is fixed, Hadoop copies the data from the other nodes.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Slave Task Tracker: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Master computer tracks the slave’s failure and contact other computers to complete the job. All data is backed up in the master’s name node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Master Computer: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If the master computer fails, there’s a second computer called the backup master.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system must continue against all odds.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Realistic Application for Hadoop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Logs - commonly referred data about what webpages people have visited and in which order they have visited them.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Logs are tedious to analyze because of its volume.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With Hadoop, you can quickly analyze all this data.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Example, when you’re on amazon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Relevant items - what items are typically bought with other items 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If you put something into your cart and you decide you do not want to purchase - final page visited, list in shopping cart, state of transaction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All of this data can be useful when it is collected.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Realistic Application for Hadoop cont.  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62697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Credit card fraud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What you usually buy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Where you usually buy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How much you usually spend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This data can be used to determine if a purchase on your card was fraud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Applications</a:t>
            </a:r>
          </a:p>
        </p:txBody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690286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 dirty="0">
                <a:latin typeface="Times New Roman"/>
                <a:ea typeface="Times New Roman"/>
                <a:cs typeface="Times New Roman"/>
                <a:sym typeface="Times New Roman"/>
              </a:rPr>
              <a:t>Risk Management:</a:t>
            </a: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 Determine which patients have the highest risk of dying at a hospital, for priority treatment.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 dirty="0">
                <a:latin typeface="Times New Roman"/>
                <a:ea typeface="Times New Roman"/>
                <a:cs typeface="Times New Roman"/>
                <a:sym typeface="Times New Roman"/>
              </a:rPr>
              <a:t>Company Image Analysis:</a:t>
            </a: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 Mine social media conversations to analyze what people think about your company.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6" name="Picture 2" descr="Image result for risk managem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996" y="1132100"/>
            <a:ext cx="3658273" cy="2435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Where is Hadoop used?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68391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Companies that heavily used it: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Yahoo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- Security, they had a presentation a couple weeks back how they use Hadoop for advertisement click fraud or real by detecting uncommon click patterns.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Facebook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- Users login data, and various posts across the domain.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Amazon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- Sorting merchandise and maintaining purchases from customers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 to Get Started</a:t>
            </a:r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Cluster Setup Download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http://hortonworks.com/products/sandbox/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VirtualMachine Download (v. 16.04.1 LTS)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https://www.ubuntu.com/download/desktop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After installation, click on new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Set any name, pick type: linux, version: ubuntu (64bit)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the biggest problem today?  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2522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We are being flooded with data everyday.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Ninety percent of all the data collected by humans have been created in the last two years!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problem: We have all this data, but traditional tools are poorly equipped to deal with the volume and complexity of this much data. 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2675" y="1109650"/>
            <a:ext cx="3940176" cy="2689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Content/Resources/Reference</a:t>
            </a:r>
          </a:p>
        </p:txBody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https://www.youtube.com/watch?v=xWgdny19yQ4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https://www.youtube.com/watch?v=Pq3OyQO-l3E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https://www.youtube.com/watch?v=DLutRT6K2rM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(Introductory Concept Videos)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http://www.glennklockwood.com/data-intensive/hadoop/overview.html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	(Overview Map Reduce &amp; Hadoop)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https://hadoop.apache.org/docs/stable/hadoop-mapreduce-client/hadoop-mapreduce-client-core/MapReduceTutorial.html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(Hadoop Tutorial)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http://www.plottingsuccess.com/hadoop-101-important-terms-explained-0314/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latin typeface="Times New Roman"/>
                <a:ea typeface="Times New Roman"/>
                <a:cs typeface="Times New Roman"/>
                <a:sym typeface="Times New Roman"/>
              </a:rPr>
              <a:t>Hadoop For Dummies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(book)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50007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data? The “3 V’s”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284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AutoNum type="arabicPeriod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Volume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- Large amounts of data ranging from a many terabytes to a few petabytes.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AutoNum type="arabicPeriod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Variety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- Data that is organized in multiple structures.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AutoNum type="arabicPeriod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Velocity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- The speed at which data can be processed. The larger your data set, bigger your velocity challenge. 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6300" y="487138"/>
            <a:ext cx="4158950" cy="3269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47565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Relatable Analogy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7565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Let’s say you’re given two assignments every 5 days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It takes you to complete one assignment every 5 days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You continuously receive two more assignments every 5 days</a:t>
            </a:r>
          </a:p>
          <a:p>
            <a:pPr marL="457200" lvl="0" indent="-22860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Eventually there’s so much work that you can’t complete them all in time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This is the Enterprise Approach...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3950" y="878600"/>
            <a:ext cx="2481950" cy="248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How do we solve this problem?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With data continuously entering the computer, there’s two main approaches: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Enterprise Approach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- Big Data is processed by a powerful computer. Eventually, the computer gets to a limit where the amount of data gets too large. Then the work starts piling up.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Hadoop’s Approach -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Big Data is broken into multiple pieces. The cluster of computers compute each computation then combines them into a single result.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Back to the analogy...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53748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is Hadoop Exactly?</a:t>
            </a:r>
          </a:p>
        </p:txBody>
      </p:sp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 l="-2443" t="-2443" r="-2443" b="-2443"/>
          <a:stretch/>
        </p:blipFill>
        <p:spPr>
          <a:xfrm>
            <a:off x="5636999" y="673812"/>
            <a:ext cx="3390150" cy="268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5781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Hadoop is a linux based set of tools.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Hadoop works on a distributed model with numerous low cost computers.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Each low cost computer, called slaves, has two components: a task tracker and a data node.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task tracker processes the piece of data given to this particular node.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So, why Hadoop?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6752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By dividing the load, the massive amount of inputted data can be parallel processed by each slave. This significantly speeds up processing time.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Hadoop brings the computation to the data.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Hadoop is highly scalable. It can go up from one computer to thousands and the processing speed is linear to the number of computers.</a:t>
            </a:r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874" y="1229875"/>
            <a:ext cx="3813924" cy="206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HDFS (Hadoop Distributed File System)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65139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HDFS is what allows Hadoop to store large amounts of data.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It contains the following </a:t>
            </a:r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buSzPct val="100000"/>
              <a:buFont typeface="Times New Roman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NameNode - This runs on the “master node”. It also tracks and controls storage of the clusters.</a:t>
            </a:r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buSzPct val="100000"/>
              <a:buFont typeface="Times New Roman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DataNode - Runs on the “slave nodes”. It replicates the data files three times and stores it across the cluster. </a:t>
            </a:r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buSzPct val="100000"/>
              <a:buFont typeface="Times New Roman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Client Machine - In charge of uploading data, submitting Mapreduce jobs, and viewing processed 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295450" y="354150"/>
            <a:ext cx="44799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Part of a Bigger Picture</a:t>
            </a:r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24" y="961949"/>
            <a:ext cx="6090725" cy="37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1137</Words>
  <Application>Microsoft Office PowerPoint</Application>
  <PresentationFormat>On-screen Show (16:9)</PresentationFormat>
  <Paragraphs>109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Roboto</vt:lpstr>
      <vt:lpstr>Times New Roman</vt:lpstr>
      <vt:lpstr>geometric</vt:lpstr>
      <vt:lpstr>Welcome to Intro to Hadoop    Presented by: Jerry Chen                  Chris Kim        Jackson Davis </vt:lpstr>
      <vt:lpstr>What is the biggest problem today?  </vt:lpstr>
      <vt:lpstr>What is data? The “3 V’s”</vt:lpstr>
      <vt:lpstr>Relatable Analogy</vt:lpstr>
      <vt:lpstr>How do we solve this problem?</vt:lpstr>
      <vt:lpstr>What is Hadoop Exactly?</vt:lpstr>
      <vt:lpstr>So, why Hadoop?</vt:lpstr>
      <vt:lpstr>HDFS (Hadoop Distributed File System)</vt:lpstr>
      <vt:lpstr>Part of a Bigger Picture</vt:lpstr>
      <vt:lpstr>Hadoop Map Reduce (YARN)</vt:lpstr>
      <vt:lpstr>Visualizing the Process</vt:lpstr>
      <vt:lpstr>Different Flavors of Hadoop</vt:lpstr>
      <vt:lpstr>PowerPoint Presentation</vt:lpstr>
      <vt:lpstr>Fail Safe Management</vt:lpstr>
      <vt:lpstr>Realistic Application for Hadoop</vt:lpstr>
      <vt:lpstr>Realistic Application for Hadoop cont.  </vt:lpstr>
      <vt:lpstr>Applications</vt:lpstr>
      <vt:lpstr>Where is Hadoop used?</vt:lpstr>
      <vt:lpstr>How to Get Started</vt:lpstr>
      <vt:lpstr>Content/Resources/Reference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Intro to Hadoop                    Presented by:                      Jerry Chen                       Chris Kim     Jackson Davis </dc:title>
  <cp:lastModifiedBy>Jerry Chen</cp:lastModifiedBy>
  <cp:revision>3</cp:revision>
  <dcterms:modified xsi:type="dcterms:W3CDTF">2016-11-06T07:38:16Z</dcterms:modified>
</cp:coreProperties>
</file>